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8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5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53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30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28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1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0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15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38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672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6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89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BD7C-F01A-4698-A8BA-F0E0956B6237}" type="datetimeFigureOut">
              <a:rPr lang="en-GB" smtClean="0"/>
              <a:t>18/05/2014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891D8-35DC-4A92-8123-95CAA7668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65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2937" y="2660548"/>
            <a:ext cx="9551125" cy="123645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Sunday School Parents Day </a:t>
            </a:r>
            <a:r>
              <a:rPr lang="en-GB" dirty="0" err="1" smtClean="0"/>
              <a:t>Bhajan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Sunday 13 July 2014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78777"/>
            <a:ext cx="9144000" cy="2449285"/>
          </a:xfrm>
        </p:spPr>
        <p:txBody>
          <a:bodyPr>
            <a:noAutofit/>
          </a:bodyPr>
          <a:lstStyle/>
          <a:p>
            <a:endParaRPr lang="en-GB" sz="6600" b="1" dirty="0">
              <a:solidFill>
                <a:srgbClr val="002060"/>
              </a:solidFill>
            </a:endParaRPr>
          </a:p>
          <a:p>
            <a:r>
              <a:rPr lang="en-GB" sz="6600" b="1" dirty="0" err="1" smtClean="0">
                <a:solidFill>
                  <a:srgbClr val="002060"/>
                </a:solidFill>
              </a:rPr>
              <a:t>Brahmãnand</a:t>
            </a:r>
            <a:r>
              <a:rPr lang="en-GB" sz="6600" b="1" dirty="0" smtClean="0">
                <a:solidFill>
                  <a:srgbClr val="002060"/>
                </a:solidFill>
              </a:rPr>
              <a:t> </a:t>
            </a:r>
            <a:r>
              <a:rPr lang="en-GB" sz="6600" b="1" dirty="0" err="1">
                <a:solidFill>
                  <a:srgbClr val="002060"/>
                </a:solidFill>
              </a:rPr>
              <a:t>relãve</a:t>
            </a:r>
            <a:r>
              <a:rPr lang="en-GB" sz="6600" b="1" dirty="0">
                <a:solidFill>
                  <a:srgbClr val="002060"/>
                </a:solidFill>
              </a:rPr>
              <a:t> </a:t>
            </a:r>
            <a:r>
              <a:rPr lang="en-GB" sz="6600" b="1" dirty="0" smtClean="0">
                <a:solidFill>
                  <a:srgbClr val="002060"/>
                </a:solidFill>
              </a:rPr>
              <a:t>re…</a:t>
            </a:r>
            <a:endParaRPr lang="en-GB" sz="6600" b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74"/>
            <a:ext cx="1937521" cy="233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59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1" y="422602"/>
            <a:ext cx="1175221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 err="1"/>
              <a:t>Brahmãnand</a:t>
            </a:r>
            <a:r>
              <a:rPr lang="en-GB" sz="4400" dirty="0"/>
              <a:t> </a:t>
            </a:r>
            <a:r>
              <a:rPr lang="en-GB" sz="4400" dirty="0" err="1"/>
              <a:t>relãve</a:t>
            </a:r>
            <a:r>
              <a:rPr lang="en-GB" sz="4400" dirty="0"/>
              <a:t> re, </a:t>
            </a:r>
            <a:r>
              <a:rPr lang="en-GB" sz="4400" dirty="0" err="1"/>
              <a:t>relãve</a:t>
            </a:r>
            <a:r>
              <a:rPr lang="en-GB" sz="4400" dirty="0"/>
              <a:t> re, </a:t>
            </a:r>
            <a:r>
              <a:rPr lang="en-GB" sz="4400" dirty="0" err="1"/>
              <a:t>relãve</a:t>
            </a:r>
            <a:r>
              <a:rPr lang="en-GB" sz="4400" dirty="0"/>
              <a:t> re,</a:t>
            </a:r>
          </a:p>
          <a:p>
            <a:pPr algn="ctr"/>
            <a:r>
              <a:rPr lang="en-GB" sz="4400" dirty="0" err="1"/>
              <a:t>Sukh</a:t>
            </a:r>
            <a:r>
              <a:rPr lang="en-GB" sz="4400" dirty="0"/>
              <a:t> </a:t>
            </a:r>
            <a:r>
              <a:rPr lang="en-GB" sz="4400" dirty="0" err="1"/>
              <a:t>Sãgar</a:t>
            </a:r>
            <a:r>
              <a:rPr lang="en-GB" sz="4400" dirty="0"/>
              <a:t> </a:t>
            </a:r>
            <a:r>
              <a:rPr lang="en-GB" sz="4400" dirty="0" err="1"/>
              <a:t>Chalkãve</a:t>
            </a:r>
            <a:r>
              <a:rPr lang="en-GB" sz="4400" dirty="0"/>
              <a:t> re, </a:t>
            </a:r>
            <a:r>
              <a:rPr lang="en-GB" sz="4400" dirty="0" err="1"/>
              <a:t>Chalkãve</a:t>
            </a:r>
            <a:r>
              <a:rPr lang="en-GB" sz="4400" dirty="0"/>
              <a:t> re, </a:t>
            </a:r>
            <a:r>
              <a:rPr lang="en-GB" sz="4400" dirty="0" err="1"/>
              <a:t>Chalkãve</a:t>
            </a:r>
            <a:r>
              <a:rPr lang="en-GB" sz="4400" dirty="0"/>
              <a:t> re </a:t>
            </a:r>
          </a:p>
          <a:p>
            <a:pPr algn="ctr"/>
            <a:r>
              <a:rPr lang="en-GB" sz="4400" dirty="0"/>
              <a:t> </a:t>
            </a:r>
          </a:p>
          <a:p>
            <a:pPr algn="ctr"/>
            <a:r>
              <a:rPr lang="en-GB" sz="4400" dirty="0" err="1"/>
              <a:t>Haiyã</a:t>
            </a:r>
            <a:r>
              <a:rPr lang="en-GB" sz="4400" dirty="0"/>
              <a:t> re </a:t>
            </a:r>
            <a:r>
              <a:rPr lang="en-GB" sz="4400" dirty="0" err="1"/>
              <a:t>Ulsãve</a:t>
            </a:r>
            <a:r>
              <a:rPr lang="en-GB" sz="4400" dirty="0"/>
              <a:t> re, </a:t>
            </a:r>
            <a:r>
              <a:rPr lang="en-GB" sz="4400" dirty="0" err="1"/>
              <a:t>Ulsãve</a:t>
            </a:r>
            <a:r>
              <a:rPr lang="en-GB" sz="4400" dirty="0"/>
              <a:t> re, </a:t>
            </a:r>
            <a:r>
              <a:rPr lang="en-GB" sz="4400" dirty="0" err="1"/>
              <a:t>Ulsãve</a:t>
            </a:r>
            <a:r>
              <a:rPr lang="en-GB" sz="4400" dirty="0"/>
              <a:t> re</a:t>
            </a:r>
          </a:p>
          <a:p>
            <a:pPr algn="ctr"/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, </a:t>
            </a:r>
            <a:r>
              <a:rPr lang="en-GB" sz="4400" dirty="0" err="1"/>
              <a:t>Vãhalã</a:t>
            </a:r>
            <a:r>
              <a:rPr lang="en-GB" sz="4400" dirty="0"/>
              <a:t> </a:t>
            </a:r>
            <a:r>
              <a:rPr lang="en-GB" sz="4400" dirty="0" err="1"/>
              <a:t>Pramukh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endParaRPr lang="en-GB" sz="4400" dirty="0"/>
          </a:p>
          <a:p>
            <a:pPr algn="ctr"/>
            <a:r>
              <a:rPr lang="en-GB" sz="4400" dirty="0" err="1"/>
              <a:t>Ho</a:t>
            </a:r>
            <a:r>
              <a:rPr lang="en-GB" sz="4400" dirty="0"/>
              <a:t> </a:t>
            </a:r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, </a:t>
            </a:r>
            <a:r>
              <a:rPr lang="en-GB" sz="4400" dirty="0" err="1"/>
              <a:t>Vãhalã</a:t>
            </a:r>
            <a:r>
              <a:rPr lang="en-GB" sz="4400" dirty="0"/>
              <a:t> </a:t>
            </a:r>
            <a:r>
              <a:rPr lang="en-GB" sz="4400" dirty="0" err="1"/>
              <a:t>Pramukh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endParaRPr lang="en-GB" sz="4400" dirty="0"/>
          </a:p>
          <a:p>
            <a:pPr algn="ctr"/>
            <a:endParaRPr lang="en-GB" sz="4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44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(music) </a:t>
            </a:r>
            <a:endParaRPr lang="en-GB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87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" y="117566"/>
            <a:ext cx="11952514" cy="6120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 err="1"/>
              <a:t>Jene</a:t>
            </a:r>
            <a:r>
              <a:rPr lang="en-GB" sz="4400" dirty="0"/>
              <a:t> </a:t>
            </a:r>
            <a:r>
              <a:rPr lang="en-GB" sz="4400" dirty="0" err="1"/>
              <a:t>rome</a:t>
            </a:r>
            <a:r>
              <a:rPr lang="en-GB" sz="4400" dirty="0"/>
              <a:t> </a:t>
            </a:r>
            <a:r>
              <a:rPr lang="en-GB" sz="4400" dirty="0" err="1"/>
              <a:t>rome</a:t>
            </a:r>
            <a:r>
              <a:rPr lang="en-GB" sz="4400" dirty="0"/>
              <a:t> re </a:t>
            </a:r>
            <a:r>
              <a:rPr lang="en-GB" sz="4400" dirty="0" err="1"/>
              <a:t>rãkhyã</a:t>
            </a:r>
            <a:r>
              <a:rPr lang="en-GB" sz="4400" dirty="0"/>
              <a:t> re, </a:t>
            </a:r>
            <a:r>
              <a:rPr lang="en-GB" sz="4400" dirty="0" err="1"/>
              <a:t>Shreeji</a:t>
            </a:r>
            <a:r>
              <a:rPr lang="en-GB" sz="4400" dirty="0"/>
              <a:t> </a:t>
            </a:r>
            <a:r>
              <a:rPr lang="en-GB" sz="4400" dirty="0" err="1"/>
              <a:t>Maharaj</a:t>
            </a:r>
            <a:endParaRPr lang="en-GB" sz="4400" dirty="0"/>
          </a:p>
          <a:p>
            <a:pPr algn="ctr"/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, </a:t>
            </a:r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.</a:t>
            </a:r>
          </a:p>
          <a:p>
            <a:pPr algn="ctr"/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, </a:t>
            </a:r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.</a:t>
            </a:r>
          </a:p>
          <a:p>
            <a:pPr algn="ctr"/>
            <a:r>
              <a:rPr lang="en-GB" sz="4400" dirty="0"/>
              <a:t> </a:t>
            </a:r>
          </a:p>
          <a:p>
            <a:pPr algn="ctr"/>
            <a:r>
              <a:rPr lang="en-GB" sz="4400" dirty="0" err="1"/>
              <a:t>Jene</a:t>
            </a:r>
            <a:r>
              <a:rPr lang="en-GB" sz="4400" dirty="0"/>
              <a:t> </a:t>
            </a:r>
            <a:r>
              <a:rPr lang="en-GB" sz="4400" dirty="0" err="1"/>
              <a:t>Pagle</a:t>
            </a:r>
            <a:r>
              <a:rPr lang="en-GB" sz="4400" dirty="0"/>
              <a:t> </a:t>
            </a:r>
            <a:r>
              <a:rPr lang="en-GB" sz="4400" dirty="0" err="1"/>
              <a:t>Pagle</a:t>
            </a:r>
            <a:r>
              <a:rPr lang="en-GB" sz="4400" dirty="0"/>
              <a:t> re </a:t>
            </a:r>
            <a:r>
              <a:rPr lang="en-GB" sz="4400" dirty="0" err="1"/>
              <a:t>Pujyã</a:t>
            </a:r>
            <a:r>
              <a:rPr lang="en-GB" sz="4400" dirty="0"/>
              <a:t> re, </a:t>
            </a:r>
            <a:r>
              <a:rPr lang="en-GB" sz="4400" dirty="0" err="1"/>
              <a:t>Shãstri</a:t>
            </a:r>
            <a:r>
              <a:rPr lang="en-GB" sz="4400" dirty="0"/>
              <a:t> </a:t>
            </a:r>
            <a:r>
              <a:rPr lang="en-GB" sz="4400" dirty="0" err="1"/>
              <a:t>Yogiji</a:t>
            </a:r>
            <a:r>
              <a:rPr lang="en-GB" sz="4400" dirty="0"/>
              <a:t> </a:t>
            </a:r>
            <a:r>
              <a:rPr lang="en-GB" sz="4400" dirty="0" err="1"/>
              <a:t>Maharaj</a:t>
            </a:r>
            <a:endParaRPr lang="en-GB" sz="4400" dirty="0"/>
          </a:p>
          <a:p>
            <a:pPr algn="ctr"/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, </a:t>
            </a:r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.</a:t>
            </a:r>
          </a:p>
          <a:p>
            <a:pPr algn="ctr"/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, </a:t>
            </a:r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/>
              <a:t>Swãmi</a:t>
            </a:r>
            <a:r>
              <a:rPr lang="en-GB" sz="4400" dirty="0"/>
              <a:t>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2800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4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(music)</a:t>
            </a:r>
            <a:endParaRPr lang="en-GB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32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79" y="130629"/>
            <a:ext cx="11848011" cy="6877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dirty="0" err="1"/>
              <a:t>Akshardhãmãthi</a:t>
            </a:r>
            <a:r>
              <a:rPr lang="en-GB" sz="4000" dirty="0"/>
              <a:t> </a:t>
            </a:r>
            <a:r>
              <a:rPr lang="en-GB" sz="4000" dirty="0" err="1"/>
              <a:t>ãvyã</a:t>
            </a:r>
            <a:r>
              <a:rPr lang="en-GB" sz="4000" dirty="0"/>
              <a:t> </a:t>
            </a:r>
            <a:r>
              <a:rPr lang="en-GB" sz="4000" dirty="0" err="1"/>
              <a:t>Swãmi</a:t>
            </a:r>
            <a:r>
              <a:rPr lang="en-GB" sz="4000" dirty="0"/>
              <a:t>, </a:t>
            </a:r>
            <a:r>
              <a:rPr lang="en-GB" sz="4000" dirty="0" err="1"/>
              <a:t>Akshar</a:t>
            </a:r>
            <a:r>
              <a:rPr lang="en-GB" sz="4000" dirty="0"/>
              <a:t> </a:t>
            </a:r>
            <a:r>
              <a:rPr lang="en-GB" sz="4000" dirty="0" err="1"/>
              <a:t>padvi</a:t>
            </a:r>
            <a:r>
              <a:rPr lang="en-GB" sz="4000" dirty="0"/>
              <a:t> </a:t>
            </a:r>
            <a:r>
              <a:rPr lang="en-GB" sz="4000" dirty="0" err="1"/>
              <a:t>devã</a:t>
            </a:r>
            <a:r>
              <a:rPr lang="en-GB" sz="4000" dirty="0"/>
              <a:t>,</a:t>
            </a:r>
          </a:p>
          <a:p>
            <a:pPr algn="ctr"/>
            <a:r>
              <a:rPr lang="en-GB" sz="4000" dirty="0"/>
              <a:t>Ha! </a:t>
            </a:r>
            <a:r>
              <a:rPr lang="en-GB" sz="4000" dirty="0" err="1"/>
              <a:t>Amne</a:t>
            </a:r>
            <a:r>
              <a:rPr lang="en-GB" sz="4000" dirty="0"/>
              <a:t> </a:t>
            </a:r>
            <a:r>
              <a:rPr lang="en-GB" sz="4000" dirty="0" err="1"/>
              <a:t>Akshar</a:t>
            </a:r>
            <a:r>
              <a:rPr lang="en-GB" sz="4000" dirty="0"/>
              <a:t> </a:t>
            </a:r>
            <a:r>
              <a:rPr lang="en-GB" sz="4000" dirty="0" err="1"/>
              <a:t>padvi</a:t>
            </a:r>
            <a:r>
              <a:rPr lang="en-GB" sz="4000" dirty="0"/>
              <a:t> </a:t>
            </a:r>
            <a:r>
              <a:rPr lang="en-GB" sz="4000" dirty="0" err="1"/>
              <a:t>devã</a:t>
            </a:r>
            <a:r>
              <a:rPr lang="en-GB" sz="4000" dirty="0"/>
              <a:t>.</a:t>
            </a:r>
          </a:p>
          <a:p>
            <a:pPr algn="ctr"/>
            <a:r>
              <a:rPr lang="en-GB" sz="4000" dirty="0" err="1"/>
              <a:t>Manav</a:t>
            </a:r>
            <a:r>
              <a:rPr lang="en-GB" sz="4000" dirty="0"/>
              <a:t> </a:t>
            </a:r>
            <a:r>
              <a:rPr lang="en-GB" sz="4000" dirty="0" err="1"/>
              <a:t>thaiyne</a:t>
            </a:r>
            <a:r>
              <a:rPr lang="en-GB" sz="4000" dirty="0"/>
              <a:t> </a:t>
            </a:r>
            <a:r>
              <a:rPr lang="en-GB" sz="4000" dirty="0" err="1"/>
              <a:t>Vichare</a:t>
            </a:r>
            <a:r>
              <a:rPr lang="en-GB" sz="4000" dirty="0"/>
              <a:t> </a:t>
            </a:r>
            <a:r>
              <a:rPr lang="en-GB" sz="4000" dirty="0" err="1"/>
              <a:t>Akshar</a:t>
            </a:r>
            <a:r>
              <a:rPr lang="en-GB" sz="4000" dirty="0"/>
              <a:t>, </a:t>
            </a:r>
            <a:r>
              <a:rPr lang="en-GB" sz="4000" dirty="0" err="1"/>
              <a:t>Bhãgya</a:t>
            </a:r>
            <a:r>
              <a:rPr lang="en-GB" sz="4000" dirty="0"/>
              <a:t> </a:t>
            </a:r>
            <a:r>
              <a:rPr lang="en-GB" sz="4000" dirty="0" err="1"/>
              <a:t>amãrã</a:t>
            </a:r>
            <a:r>
              <a:rPr lang="en-GB" sz="4000" dirty="0"/>
              <a:t> </a:t>
            </a:r>
            <a:r>
              <a:rPr lang="en-GB" sz="4000" dirty="0" err="1"/>
              <a:t>kevã</a:t>
            </a:r>
            <a:endParaRPr lang="en-GB" sz="4000" dirty="0"/>
          </a:p>
          <a:p>
            <a:pPr algn="ctr"/>
            <a:r>
              <a:rPr lang="en-GB" sz="4000" dirty="0" err="1"/>
              <a:t>Bhãgya</a:t>
            </a:r>
            <a:r>
              <a:rPr lang="en-GB" sz="4000" dirty="0"/>
              <a:t> </a:t>
            </a:r>
            <a:r>
              <a:rPr lang="en-GB" sz="4000" dirty="0" err="1"/>
              <a:t>amãrã</a:t>
            </a:r>
            <a:r>
              <a:rPr lang="en-GB" sz="4000" dirty="0"/>
              <a:t> </a:t>
            </a:r>
            <a:r>
              <a:rPr lang="en-GB" sz="4000" dirty="0" err="1"/>
              <a:t>kevã</a:t>
            </a:r>
            <a:r>
              <a:rPr lang="en-GB" sz="4000" dirty="0" smtClean="0"/>
              <a:t>.</a:t>
            </a:r>
          </a:p>
          <a:p>
            <a:pPr algn="ctr"/>
            <a:endParaRPr lang="en-GB" sz="4000" dirty="0"/>
          </a:p>
          <a:p>
            <a:pPr algn="ctr"/>
            <a:r>
              <a:rPr lang="en-GB" sz="4000" dirty="0" err="1"/>
              <a:t>Jene</a:t>
            </a:r>
            <a:r>
              <a:rPr lang="en-GB" sz="4000" dirty="0"/>
              <a:t> </a:t>
            </a:r>
            <a:r>
              <a:rPr lang="en-GB" sz="4000" dirty="0" err="1"/>
              <a:t>sange</a:t>
            </a:r>
            <a:r>
              <a:rPr lang="en-GB" sz="4000" dirty="0"/>
              <a:t> </a:t>
            </a:r>
            <a:r>
              <a:rPr lang="en-GB" sz="4000" dirty="0" err="1"/>
              <a:t>sange</a:t>
            </a:r>
            <a:r>
              <a:rPr lang="en-GB" sz="4000" dirty="0"/>
              <a:t> re </a:t>
            </a:r>
            <a:r>
              <a:rPr lang="en-GB" sz="4000" dirty="0" err="1"/>
              <a:t>pãmyã</a:t>
            </a:r>
            <a:r>
              <a:rPr lang="en-GB" sz="4000" dirty="0"/>
              <a:t> re, </a:t>
            </a:r>
            <a:r>
              <a:rPr lang="en-GB" sz="4000" dirty="0" err="1"/>
              <a:t>sau</a:t>
            </a:r>
            <a:r>
              <a:rPr lang="en-GB" sz="4000" dirty="0"/>
              <a:t> </a:t>
            </a:r>
            <a:r>
              <a:rPr lang="en-GB" sz="4000" dirty="0" err="1"/>
              <a:t>sukh</a:t>
            </a:r>
            <a:r>
              <a:rPr lang="en-GB" sz="4000" dirty="0"/>
              <a:t> </a:t>
            </a:r>
            <a:r>
              <a:rPr lang="en-GB" sz="4000" dirty="0" err="1"/>
              <a:t>sãth</a:t>
            </a:r>
            <a:endParaRPr lang="en-GB" sz="4000" dirty="0"/>
          </a:p>
          <a:p>
            <a:pPr algn="ctr"/>
            <a:r>
              <a:rPr lang="en-GB" sz="4000" dirty="0" err="1"/>
              <a:t>Evã</a:t>
            </a:r>
            <a:r>
              <a:rPr lang="en-GB" sz="4000" dirty="0"/>
              <a:t> </a:t>
            </a:r>
            <a:r>
              <a:rPr lang="en-GB" sz="4000" dirty="0" err="1"/>
              <a:t>Mãrã</a:t>
            </a:r>
            <a:r>
              <a:rPr lang="en-GB" sz="4000" dirty="0"/>
              <a:t> </a:t>
            </a:r>
            <a:r>
              <a:rPr lang="en-GB" sz="4000" dirty="0" err="1"/>
              <a:t>Swãmi</a:t>
            </a:r>
            <a:r>
              <a:rPr lang="en-GB" sz="4000" dirty="0"/>
              <a:t>, </a:t>
            </a:r>
            <a:r>
              <a:rPr lang="en-GB" sz="4000" dirty="0" err="1"/>
              <a:t>Evã</a:t>
            </a:r>
            <a:r>
              <a:rPr lang="en-GB" sz="4000" dirty="0"/>
              <a:t> </a:t>
            </a:r>
            <a:r>
              <a:rPr lang="en-GB" sz="4000" dirty="0" err="1"/>
              <a:t>Mãrã</a:t>
            </a:r>
            <a:r>
              <a:rPr lang="en-GB" sz="4000" dirty="0"/>
              <a:t> </a:t>
            </a:r>
            <a:r>
              <a:rPr lang="en-GB" sz="4000" dirty="0" err="1"/>
              <a:t>Swãmi</a:t>
            </a:r>
            <a:r>
              <a:rPr lang="en-GB" sz="4000" dirty="0"/>
              <a:t>.</a:t>
            </a:r>
          </a:p>
          <a:p>
            <a:pPr algn="ctr"/>
            <a:r>
              <a:rPr lang="en-GB" sz="4000" dirty="0" err="1"/>
              <a:t>Evã</a:t>
            </a:r>
            <a:r>
              <a:rPr lang="en-GB" sz="4000" dirty="0"/>
              <a:t> </a:t>
            </a:r>
            <a:r>
              <a:rPr lang="en-GB" sz="4000" dirty="0" err="1"/>
              <a:t>Mãrã</a:t>
            </a:r>
            <a:r>
              <a:rPr lang="en-GB" sz="4000" dirty="0"/>
              <a:t> </a:t>
            </a:r>
            <a:r>
              <a:rPr lang="en-GB" sz="4000" dirty="0" err="1"/>
              <a:t>Swãmi</a:t>
            </a:r>
            <a:r>
              <a:rPr lang="en-GB" sz="4000" dirty="0"/>
              <a:t>, </a:t>
            </a:r>
            <a:r>
              <a:rPr lang="en-GB" sz="4000" dirty="0" err="1"/>
              <a:t>Evã</a:t>
            </a:r>
            <a:r>
              <a:rPr lang="en-GB" sz="4000" dirty="0"/>
              <a:t> </a:t>
            </a:r>
            <a:r>
              <a:rPr lang="en-GB" sz="4000" dirty="0" err="1"/>
              <a:t>Mãrã</a:t>
            </a:r>
            <a:r>
              <a:rPr lang="en-GB" sz="4000" dirty="0"/>
              <a:t> </a:t>
            </a:r>
            <a:r>
              <a:rPr lang="en-GB" sz="4000" dirty="0" err="1"/>
              <a:t>Swãmi</a:t>
            </a:r>
            <a:r>
              <a:rPr lang="en-GB" sz="4000" dirty="0"/>
              <a:t>.</a:t>
            </a:r>
          </a:p>
          <a:p>
            <a:pPr algn="ctr"/>
            <a:endParaRPr lang="en-GB" sz="4000" dirty="0">
              <a:solidFill>
                <a:srgbClr val="002060"/>
              </a:solidFill>
            </a:endParaRPr>
          </a:p>
          <a:p>
            <a:pPr algn="ctr"/>
            <a:endParaRPr lang="en-GB" sz="4000" dirty="0">
              <a:solidFill>
                <a:srgbClr val="002060"/>
              </a:solidFill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40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4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music)</a:t>
            </a:r>
            <a:endParaRPr lang="en-GB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92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753" y="130630"/>
            <a:ext cx="11808823" cy="5623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dirty="0" err="1"/>
              <a:t>Tvam</a:t>
            </a:r>
            <a:r>
              <a:rPr lang="en-GB" sz="4800" dirty="0"/>
              <a:t>-Eva </a:t>
            </a:r>
            <a:r>
              <a:rPr lang="en-GB" sz="4800" dirty="0" err="1"/>
              <a:t>Mãtã</a:t>
            </a:r>
            <a:r>
              <a:rPr lang="en-GB" sz="4800" dirty="0"/>
              <a:t> Cha </a:t>
            </a:r>
            <a:r>
              <a:rPr lang="en-GB" sz="4800" dirty="0" err="1"/>
              <a:t>PitãTvam</a:t>
            </a:r>
            <a:r>
              <a:rPr lang="en-GB" sz="4800" dirty="0"/>
              <a:t>-Eva |</a:t>
            </a:r>
            <a:br>
              <a:rPr lang="en-GB" sz="4800" dirty="0"/>
            </a:br>
            <a:r>
              <a:rPr lang="en-GB" sz="4800" dirty="0" err="1"/>
              <a:t>Tvam</a:t>
            </a:r>
            <a:r>
              <a:rPr lang="en-GB" sz="4800" dirty="0"/>
              <a:t>-Eva </a:t>
            </a:r>
            <a:r>
              <a:rPr lang="en-GB" sz="4800" dirty="0" err="1"/>
              <a:t>Bandhush</a:t>
            </a:r>
            <a:r>
              <a:rPr lang="en-GB" sz="4800" dirty="0"/>
              <a:t>-Cha </a:t>
            </a:r>
            <a:r>
              <a:rPr lang="en-GB" sz="4800" dirty="0" err="1"/>
              <a:t>SakhãTvam</a:t>
            </a:r>
            <a:r>
              <a:rPr lang="en-GB" sz="4800" dirty="0"/>
              <a:t>-Eva |</a:t>
            </a:r>
            <a:br>
              <a:rPr lang="en-GB" sz="4800" dirty="0"/>
            </a:br>
            <a:r>
              <a:rPr lang="en-GB" sz="4800" dirty="0" err="1"/>
              <a:t>Tvam</a:t>
            </a:r>
            <a:r>
              <a:rPr lang="en-GB" sz="4800" dirty="0"/>
              <a:t>-Eva </a:t>
            </a:r>
            <a:r>
              <a:rPr lang="en-GB" sz="4800" dirty="0" err="1"/>
              <a:t>VidyãDravinnamTvam</a:t>
            </a:r>
            <a:r>
              <a:rPr lang="en-GB" sz="4800" dirty="0"/>
              <a:t>-Eva |</a:t>
            </a:r>
            <a:br>
              <a:rPr lang="en-GB" sz="4800" dirty="0"/>
            </a:br>
            <a:r>
              <a:rPr lang="en-GB" sz="4800" dirty="0" err="1"/>
              <a:t>Tvam</a:t>
            </a:r>
            <a:r>
              <a:rPr lang="en-GB" sz="4800" dirty="0"/>
              <a:t>-Eva </a:t>
            </a:r>
            <a:r>
              <a:rPr lang="en-GB" sz="4800" dirty="0" err="1"/>
              <a:t>Sarvam</a:t>
            </a:r>
            <a:r>
              <a:rPr lang="en-GB" sz="4800" dirty="0"/>
              <a:t> Mama Deva </a:t>
            </a:r>
            <a:r>
              <a:rPr lang="en-GB" sz="4800" dirty="0" err="1"/>
              <a:t>Deva</a:t>
            </a:r>
            <a:r>
              <a:rPr lang="en-GB" sz="4800" dirty="0"/>
              <a:t> ||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4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48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4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4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music)</a:t>
            </a:r>
            <a:endParaRPr lang="en-GB" sz="3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06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634" y="18764"/>
            <a:ext cx="1173044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dirty="0" err="1"/>
              <a:t>Pãpã</a:t>
            </a:r>
            <a:r>
              <a:rPr lang="en-GB" sz="4000" dirty="0"/>
              <a:t> </a:t>
            </a:r>
            <a:r>
              <a:rPr lang="en-GB" sz="4000" dirty="0" err="1"/>
              <a:t>pagli</a:t>
            </a:r>
            <a:r>
              <a:rPr lang="en-GB" sz="4000" dirty="0"/>
              <a:t> </a:t>
            </a:r>
            <a:r>
              <a:rPr lang="en-GB" sz="4000" dirty="0" err="1"/>
              <a:t>bhartã</a:t>
            </a:r>
            <a:r>
              <a:rPr lang="en-GB" sz="4000" dirty="0"/>
              <a:t> </a:t>
            </a:r>
            <a:r>
              <a:rPr lang="en-GB" sz="4000" dirty="0" err="1"/>
              <a:t>janane</a:t>
            </a:r>
            <a:r>
              <a:rPr lang="en-GB" sz="4000" dirty="0"/>
              <a:t> </a:t>
            </a:r>
            <a:r>
              <a:rPr lang="en-GB" sz="4000" dirty="0" err="1"/>
              <a:t>pujã</a:t>
            </a:r>
            <a:r>
              <a:rPr lang="en-GB" sz="4000" dirty="0"/>
              <a:t> </a:t>
            </a:r>
            <a:r>
              <a:rPr lang="en-GB" sz="4000" dirty="0" err="1"/>
              <a:t>pãr</a:t>
            </a:r>
            <a:r>
              <a:rPr lang="en-GB" sz="4000" dirty="0"/>
              <a:t> </a:t>
            </a:r>
            <a:r>
              <a:rPr lang="en-GB" sz="4000" dirty="0" err="1"/>
              <a:t>chadãve</a:t>
            </a:r>
            <a:r>
              <a:rPr lang="en-GB" sz="4000" dirty="0"/>
              <a:t> </a:t>
            </a:r>
            <a:r>
              <a:rPr lang="en-GB" sz="4000" dirty="0" err="1"/>
              <a:t>Pramukhji</a:t>
            </a:r>
            <a:endParaRPr lang="en-GB" sz="4000" dirty="0"/>
          </a:p>
          <a:p>
            <a:pPr algn="ctr"/>
            <a:r>
              <a:rPr lang="en-GB" sz="4000" dirty="0" err="1"/>
              <a:t>Pyãrã</a:t>
            </a:r>
            <a:r>
              <a:rPr lang="en-GB" sz="4000" dirty="0"/>
              <a:t> </a:t>
            </a:r>
            <a:r>
              <a:rPr lang="en-GB" sz="4000" dirty="0" err="1"/>
              <a:t>mãt-pitã</a:t>
            </a:r>
            <a:r>
              <a:rPr lang="en-GB" sz="4000" dirty="0"/>
              <a:t> </a:t>
            </a:r>
            <a:r>
              <a:rPr lang="en-GB" sz="4000" dirty="0" err="1"/>
              <a:t>thai</a:t>
            </a:r>
            <a:r>
              <a:rPr lang="en-GB" sz="4000" dirty="0"/>
              <a:t> ne, </a:t>
            </a:r>
            <a:r>
              <a:rPr lang="en-GB" sz="4000" dirty="0" err="1"/>
              <a:t>pyãrã</a:t>
            </a:r>
            <a:r>
              <a:rPr lang="en-GB" sz="4000" dirty="0"/>
              <a:t> </a:t>
            </a:r>
            <a:r>
              <a:rPr lang="en-GB" sz="4000" dirty="0" err="1"/>
              <a:t>mãt-pitã</a:t>
            </a:r>
            <a:r>
              <a:rPr lang="en-GB" sz="4000" dirty="0"/>
              <a:t> </a:t>
            </a:r>
            <a:r>
              <a:rPr lang="en-GB" sz="4000" dirty="0" err="1"/>
              <a:t>thai</a:t>
            </a:r>
            <a:r>
              <a:rPr lang="en-GB" sz="4000" dirty="0"/>
              <a:t> ne,</a:t>
            </a:r>
          </a:p>
          <a:p>
            <a:pPr algn="ctr"/>
            <a:r>
              <a:rPr lang="en-GB" sz="4000" dirty="0" err="1"/>
              <a:t>Hãryã</a:t>
            </a:r>
            <a:r>
              <a:rPr lang="en-GB" sz="4000" dirty="0"/>
              <a:t> </a:t>
            </a:r>
            <a:r>
              <a:rPr lang="en-GB" sz="4000" dirty="0" err="1"/>
              <a:t>janne</a:t>
            </a:r>
            <a:r>
              <a:rPr lang="en-GB" sz="4000" dirty="0"/>
              <a:t> </a:t>
            </a:r>
            <a:r>
              <a:rPr lang="en-GB" sz="4000" dirty="0" err="1"/>
              <a:t>himat</a:t>
            </a:r>
            <a:r>
              <a:rPr lang="en-GB" sz="4000" dirty="0"/>
              <a:t> </a:t>
            </a:r>
            <a:r>
              <a:rPr lang="en-GB" sz="4000" dirty="0" err="1"/>
              <a:t>ãpe</a:t>
            </a:r>
            <a:r>
              <a:rPr lang="en-GB" sz="4000" dirty="0"/>
              <a:t>, </a:t>
            </a:r>
            <a:r>
              <a:rPr lang="en-GB" sz="4000" dirty="0" err="1"/>
              <a:t>preme</a:t>
            </a:r>
            <a:r>
              <a:rPr lang="en-GB" sz="4000" dirty="0"/>
              <a:t> </a:t>
            </a:r>
            <a:r>
              <a:rPr lang="en-GB" sz="4000" dirty="0" err="1"/>
              <a:t>ãsu</a:t>
            </a:r>
            <a:r>
              <a:rPr lang="en-GB" sz="4000" dirty="0"/>
              <a:t> </a:t>
            </a:r>
            <a:r>
              <a:rPr lang="en-GB" sz="4000" dirty="0" err="1"/>
              <a:t>luche</a:t>
            </a:r>
            <a:r>
              <a:rPr lang="en-GB" sz="4000" dirty="0"/>
              <a:t> </a:t>
            </a:r>
            <a:r>
              <a:rPr lang="en-GB" sz="4000" dirty="0" err="1" smtClean="0"/>
              <a:t>Pramukhji</a:t>
            </a:r>
            <a:endParaRPr lang="en-GB" sz="4000" dirty="0" smtClean="0"/>
          </a:p>
          <a:p>
            <a:pPr algn="ctr"/>
            <a:endParaRPr lang="en-GB" sz="4000" dirty="0"/>
          </a:p>
          <a:p>
            <a:pPr algn="ctr"/>
            <a:r>
              <a:rPr lang="en-GB" sz="4000" dirty="0" err="1"/>
              <a:t>Bandhu</a:t>
            </a:r>
            <a:r>
              <a:rPr lang="en-GB" sz="4000" dirty="0"/>
              <a:t> </a:t>
            </a:r>
            <a:r>
              <a:rPr lang="en-GB" sz="4000" dirty="0" err="1"/>
              <a:t>mitra</a:t>
            </a:r>
            <a:r>
              <a:rPr lang="en-GB" sz="4000" dirty="0"/>
              <a:t> </a:t>
            </a:r>
            <a:r>
              <a:rPr lang="en-GB" sz="4000" dirty="0" err="1"/>
              <a:t>Sakhã</a:t>
            </a:r>
            <a:r>
              <a:rPr lang="en-GB" sz="4000" dirty="0"/>
              <a:t> </a:t>
            </a:r>
            <a:r>
              <a:rPr lang="en-GB" sz="4000" dirty="0" err="1"/>
              <a:t>thaine</a:t>
            </a:r>
            <a:r>
              <a:rPr lang="en-GB" sz="4000" dirty="0"/>
              <a:t>, </a:t>
            </a:r>
            <a:r>
              <a:rPr lang="en-GB" sz="4000" dirty="0" err="1"/>
              <a:t>Bandhu</a:t>
            </a:r>
            <a:r>
              <a:rPr lang="en-GB" sz="4000" dirty="0"/>
              <a:t> </a:t>
            </a:r>
            <a:r>
              <a:rPr lang="en-GB" sz="4000" dirty="0" err="1"/>
              <a:t>mitra</a:t>
            </a:r>
            <a:r>
              <a:rPr lang="en-GB" sz="4000" dirty="0"/>
              <a:t> </a:t>
            </a:r>
            <a:r>
              <a:rPr lang="en-GB" sz="4000" dirty="0" err="1"/>
              <a:t>Sakhã</a:t>
            </a:r>
            <a:r>
              <a:rPr lang="en-GB" sz="4000" dirty="0"/>
              <a:t> </a:t>
            </a:r>
            <a:r>
              <a:rPr lang="en-GB" sz="4000" dirty="0" err="1"/>
              <a:t>thaine</a:t>
            </a:r>
            <a:r>
              <a:rPr lang="en-GB" sz="4000" dirty="0"/>
              <a:t>, </a:t>
            </a:r>
          </a:p>
          <a:p>
            <a:pPr algn="ctr"/>
            <a:r>
              <a:rPr lang="en-GB" sz="4000" dirty="0" err="1"/>
              <a:t>Bandhu</a:t>
            </a:r>
            <a:r>
              <a:rPr lang="en-GB" sz="4000" dirty="0"/>
              <a:t> </a:t>
            </a:r>
            <a:r>
              <a:rPr lang="en-GB" sz="4000" dirty="0" err="1"/>
              <a:t>mitra</a:t>
            </a:r>
            <a:r>
              <a:rPr lang="en-GB" sz="4000" dirty="0"/>
              <a:t> </a:t>
            </a:r>
            <a:r>
              <a:rPr lang="en-GB" sz="4000" dirty="0" err="1"/>
              <a:t>Sakhã</a:t>
            </a:r>
            <a:r>
              <a:rPr lang="en-GB" sz="4000" dirty="0"/>
              <a:t> </a:t>
            </a:r>
            <a:r>
              <a:rPr lang="en-GB" sz="4000" dirty="0" err="1"/>
              <a:t>thaine</a:t>
            </a:r>
            <a:r>
              <a:rPr lang="en-GB" sz="4000" dirty="0"/>
              <a:t>, </a:t>
            </a:r>
            <a:r>
              <a:rPr lang="en-GB" sz="4000" dirty="0" err="1"/>
              <a:t>Bandhu</a:t>
            </a:r>
            <a:r>
              <a:rPr lang="en-GB" sz="4000" dirty="0"/>
              <a:t> </a:t>
            </a:r>
            <a:r>
              <a:rPr lang="en-GB" sz="4000" dirty="0" err="1"/>
              <a:t>mitra</a:t>
            </a:r>
            <a:r>
              <a:rPr lang="en-GB" sz="4000" dirty="0"/>
              <a:t> </a:t>
            </a:r>
            <a:r>
              <a:rPr lang="en-GB" sz="4000" dirty="0" err="1"/>
              <a:t>Sakhã</a:t>
            </a:r>
            <a:r>
              <a:rPr lang="en-GB" sz="4000" dirty="0"/>
              <a:t> </a:t>
            </a:r>
            <a:r>
              <a:rPr lang="en-GB" sz="4000" dirty="0" err="1" smtClean="0"/>
              <a:t>thaine</a:t>
            </a:r>
            <a:r>
              <a:rPr lang="en-GB" sz="4000" dirty="0" smtClean="0"/>
              <a:t>.</a:t>
            </a:r>
          </a:p>
          <a:p>
            <a:pPr algn="ctr"/>
            <a:endParaRPr lang="en-GB" sz="4000" dirty="0"/>
          </a:p>
          <a:p>
            <a:pPr algn="ctr"/>
            <a:endParaRPr lang="en-GB" sz="4000" dirty="0"/>
          </a:p>
          <a:p>
            <a:pPr algn="ctr"/>
            <a:endParaRPr lang="en-GB" sz="4000" dirty="0" smtClean="0"/>
          </a:p>
          <a:p>
            <a:pPr algn="ctr"/>
            <a:r>
              <a:rPr lang="en-GB" sz="4000" dirty="0" smtClean="0"/>
              <a:t>  </a:t>
            </a:r>
            <a:endParaRPr lang="en-GB" sz="40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40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(music - fast)</a:t>
            </a:r>
            <a:endParaRPr lang="en-GB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5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1257" y="130629"/>
            <a:ext cx="1165206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 err="1"/>
              <a:t>Bhul</a:t>
            </a:r>
            <a:r>
              <a:rPr lang="en-GB" sz="4400" dirty="0"/>
              <a:t> </a:t>
            </a:r>
            <a:r>
              <a:rPr lang="en-GB" sz="4400" dirty="0" err="1"/>
              <a:t>bhulya</a:t>
            </a:r>
            <a:r>
              <a:rPr lang="en-GB" sz="4400" dirty="0"/>
              <a:t> </a:t>
            </a:r>
            <a:r>
              <a:rPr lang="en-GB" sz="4400" dirty="0" err="1"/>
              <a:t>sinh-santãno</a:t>
            </a:r>
            <a:r>
              <a:rPr lang="en-GB" sz="4400" dirty="0"/>
              <a:t> ne </a:t>
            </a:r>
            <a:r>
              <a:rPr lang="en-GB" sz="4400" dirty="0" err="1"/>
              <a:t>ãtama</a:t>
            </a:r>
            <a:r>
              <a:rPr lang="en-GB" sz="4400" dirty="0"/>
              <a:t> </a:t>
            </a:r>
            <a:r>
              <a:rPr lang="en-GB" sz="4400" dirty="0" err="1"/>
              <a:t>trãl</a:t>
            </a:r>
            <a:r>
              <a:rPr lang="en-GB" sz="4400" dirty="0"/>
              <a:t> </a:t>
            </a:r>
            <a:r>
              <a:rPr lang="en-GB" sz="4400" dirty="0" err="1"/>
              <a:t>sikhãve</a:t>
            </a:r>
            <a:endParaRPr lang="en-GB" sz="4400" dirty="0"/>
          </a:p>
          <a:p>
            <a:pPr algn="ctr"/>
            <a:r>
              <a:rPr lang="en-GB" sz="4400" dirty="0" err="1"/>
              <a:t>Diladãmã</a:t>
            </a:r>
            <a:r>
              <a:rPr lang="en-GB" sz="4400" dirty="0"/>
              <a:t> </a:t>
            </a:r>
            <a:r>
              <a:rPr lang="en-GB" sz="4400" dirty="0" err="1"/>
              <a:t>divdã</a:t>
            </a:r>
            <a:r>
              <a:rPr lang="en-GB" sz="4400" dirty="0"/>
              <a:t> </a:t>
            </a:r>
            <a:r>
              <a:rPr lang="en-GB" sz="4400" dirty="0" err="1"/>
              <a:t>pragtãvi</a:t>
            </a:r>
            <a:r>
              <a:rPr lang="en-GB" sz="4400" dirty="0"/>
              <a:t> </a:t>
            </a:r>
            <a:r>
              <a:rPr lang="en-GB" sz="4400" dirty="0" err="1"/>
              <a:t>Shrijine</a:t>
            </a:r>
            <a:r>
              <a:rPr lang="en-GB" sz="4400" dirty="0"/>
              <a:t> </a:t>
            </a:r>
            <a:r>
              <a:rPr lang="en-GB" sz="4400" dirty="0" err="1"/>
              <a:t>darshãve</a:t>
            </a:r>
            <a:r>
              <a:rPr lang="en-GB" sz="4400" dirty="0"/>
              <a:t> </a:t>
            </a:r>
            <a:r>
              <a:rPr lang="en-GB" sz="4400" dirty="0" err="1"/>
              <a:t>Pramukhji</a:t>
            </a:r>
            <a:r>
              <a:rPr lang="en-GB" sz="4400" dirty="0"/>
              <a:t> </a:t>
            </a:r>
            <a:r>
              <a:rPr lang="en-GB" sz="4400" dirty="0" err="1"/>
              <a:t>garva</a:t>
            </a:r>
            <a:r>
              <a:rPr lang="en-GB" sz="4400" dirty="0"/>
              <a:t> </a:t>
            </a:r>
            <a:r>
              <a:rPr lang="en-GB" sz="4400" dirty="0" err="1"/>
              <a:t>guruji</a:t>
            </a:r>
            <a:r>
              <a:rPr lang="en-GB" sz="4400" dirty="0"/>
              <a:t> </a:t>
            </a:r>
            <a:r>
              <a:rPr lang="en-GB" sz="4400" dirty="0" err="1" smtClean="0"/>
              <a:t>thaine</a:t>
            </a:r>
            <a:endParaRPr lang="en-GB" sz="4400" dirty="0" smtClean="0"/>
          </a:p>
          <a:p>
            <a:pPr algn="ctr"/>
            <a:endParaRPr lang="en-GB" sz="4400" dirty="0"/>
          </a:p>
          <a:p>
            <a:pPr algn="ctr"/>
            <a:r>
              <a:rPr lang="en-US" sz="4400" dirty="0"/>
              <a:t> </a:t>
            </a:r>
            <a:r>
              <a:rPr lang="en-GB" sz="4400" dirty="0" err="1"/>
              <a:t>Jene</a:t>
            </a:r>
            <a:r>
              <a:rPr lang="en-GB" sz="4400" dirty="0"/>
              <a:t> </a:t>
            </a:r>
            <a:r>
              <a:rPr lang="en-GB" sz="4400" dirty="0" err="1"/>
              <a:t>hete</a:t>
            </a:r>
            <a:r>
              <a:rPr lang="en-GB" sz="4400" dirty="0"/>
              <a:t> </a:t>
            </a:r>
            <a:r>
              <a:rPr lang="en-GB" sz="4400" dirty="0" err="1"/>
              <a:t>hete</a:t>
            </a:r>
            <a:r>
              <a:rPr lang="en-GB" sz="4400" dirty="0"/>
              <a:t> re </a:t>
            </a:r>
            <a:r>
              <a:rPr lang="en-GB" sz="4400" dirty="0" err="1" smtClean="0"/>
              <a:t>bh</a:t>
            </a:r>
            <a:r>
              <a:rPr lang="en-GB" sz="4400" dirty="0" err="1" smtClean="0"/>
              <a:t>injya</a:t>
            </a:r>
            <a:r>
              <a:rPr lang="en-GB" sz="4400" dirty="0" smtClean="0"/>
              <a:t> </a:t>
            </a:r>
            <a:r>
              <a:rPr lang="en-GB" sz="4400" dirty="0"/>
              <a:t>re, </a:t>
            </a:r>
            <a:r>
              <a:rPr lang="en-GB" sz="4400" dirty="0" err="1"/>
              <a:t>bhakta</a:t>
            </a:r>
            <a:r>
              <a:rPr lang="en-GB" sz="4400" dirty="0"/>
              <a:t> </a:t>
            </a:r>
            <a:r>
              <a:rPr lang="en-GB" sz="4400" dirty="0" err="1"/>
              <a:t>samãj</a:t>
            </a:r>
            <a:endParaRPr lang="en-GB" sz="4400" dirty="0"/>
          </a:p>
          <a:p>
            <a:pPr algn="ctr"/>
            <a:r>
              <a:rPr lang="en-GB" sz="4400" dirty="0"/>
              <a:t> </a:t>
            </a:r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swami, </a:t>
            </a:r>
            <a:r>
              <a:rPr lang="en-GB" sz="4400" dirty="0" err="1"/>
              <a:t>Evã</a:t>
            </a:r>
            <a:r>
              <a:rPr lang="en-GB" sz="4400" dirty="0"/>
              <a:t> </a:t>
            </a:r>
            <a:r>
              <a:rPr lang="en-GB" sz="4400" dirty="0" err="1"/>
              <a:t>mãrã</a:t>
            </a:r>
            <a:r>
              <a:rPr lang="en-GB" sz="4400" dirty="0"/>
              <a:t> </a:t>
            </a:r>
            <a:r>
              <a:rPr lang="en-GB" sz="4400" dirty="0" err="1" smtClean="0"/>
              <a:t>Swãmi</a:t>
            </a:r>
            <a:endParaRPr lang="en-GB" sz="4400" dirty="0" smtClean="0"/>
          </a:p>
          <a:p>
            <a:pPr algn="ctr"/>
            <a:endParaRPr lang="en-GB" sz="4400" dirty="0"/>
          </a:p>
          <a:p>
            <a:pPr algn="ctr"/>
            <a:endParaRPr lang="en-GB" sz="4400" dirty="0"/>
          </a:p>
          <a:p>
            <a:pPr algn="ctr"/>
            <a:r>
              <a:rPr lang="en-GB" sz="4400" dirty="0"/>
              <a:t>(music)</a:t>
            </a:r>
          </a:p>
        </p:txBody>
      </p:sp>
    </p:spTree>
    <p:extLst>
      <p:ext uri="{BB962C8B-B14F-4D97-AF65-F5344CB8AC3E}">
        <p14:creationId xmlns:p14="http://schemas.microsoft.com/office/powerpoint/2010/main" val="189993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395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1200"/>
              </a:spcAft>
            </a:pP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Swaminã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nehnã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varse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chhe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mehulã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re,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varse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chhe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mehulã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</a:t>
            </a:r>
            <a:r>
              <a:rPr lang="en-US" sz="3600" dirty="0">
                <a:latin typeface="MS Gothic" panose="020B0609070205080204" pitchFamily="49" charset="-128"/>
                <a:ea typeface="Calibri" panose="020F0502020204030204" pitchFamily="34" charset="0"/>
                <a:cs typeface="MS Gothic" panose="020B0609070205080204" pitchFamily="49" charset="-128"/>
              </a:rPr>
              <a:t> 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1200"/>
              </a:spcAft>
            </a:pP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Thanak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thai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thai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nãchtã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1200"/>
              </a:spcAft>
            </a:pP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Thanak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thai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thai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nãchtã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1200"/>
              </a:spcAft>
            </a:pP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Bhakto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thai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morlã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</a:t>
            </a:r>
            <a:r>
              <a:rPr lang="en-GB" sz="3600" dirty="0" err="1">
                <a:latin typeface="MS Gothic" panose="020B0609070205080204" pitchFamily="49" charset="-128"/>
                <a:ea typeface="Calibri" panose="020F0502020204030204" pitchFamily="34" charset="0"/>
                <a:cs typeface="MS Gothic" panose="020B0609070205080204" pitchFamily="49" charset="-128"/>
              </a:rPr>
              <a:t>,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Bhakto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thai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morlã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</a:t>
            </a:r>
            <a:r>
              <a:rPr lang="en-US" sz="3600" dirty="0">
                <a:latin typeface="MS Gothic" panose="020B0609070205080204" pitchFamily="49" charset="-128"/>
                <a:ea typeface="Calibri" panose="020F0502020204030204" pitchFamily="34" charset="0"/>
                <a:cs typeface="MS Gothic" panose="020B0609070205080204" pitchFamily="49" charset="-128"/>
              </a:rPr>
              <a:t> 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1200"/>
              </a:spcAft>
            </a:pP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Bhakto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thai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morlã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re,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Bhakto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thai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morlã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1200"/>
              </a:spcAft>
            </a:pP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Swami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nehnã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>
              <a:lnSpc>
                <a:spcPct val="107000"/>
              </a:lnSpc>
              <a:spcAft>
                <a:spcPts val="1200"/>
              </a:spcAft>
            </a:pPr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1200"/>
              </a:spcAft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(music - fast)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182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914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Aksharbrahma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avatarã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Shreeji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dharanãrã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Muktinã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karnãrã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Sant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bhaktonã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pyãrã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Evã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Mãra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Swãmi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035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</TotalTime>
  <Words>266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MS Gothic</vt:lpstr>
      <vt:lpstr>Arial</vt:lpstr>
      <vt:lpstr>Calibri</vt:lpstr>
      <vt:lpstr>Calibri Light</vt:lpstr>
      <vt:lpstr>Times New Roman</vt:lpstr>
      <vt:lpstr>Office Theme</vt:lpstr>
      <vt:lpstr>Sunday School Parents Day Bhajan Sunday 13 July 2014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School Parents Day Bhajan</dc:title>
  <dc:creator>Yogi Patel</dc:creator>
  <cp:lastModifiedBy>Yogi Patel</cp:lastModifiedBy>
  <cp:revision>41</cp:revision>
  <dcterms:created xsi:type="dcterms:W3CDTF">2014-05-11T01:26:31Z</dcterms:created>
  <dcterms:modified xsi:type="dcterms:W3CDTF">2014-05-19T08:19:48Z</dcterms:modified>
</cp:coreProperties>
</file>